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0" r:id="rId6"/>
    <p:sldId id="264" r:id="rId7"/>
    <p:sldId id="265" r:id="rId8"/>
    <p:sldId id="271" r:id="rId9"/>
    <p:sldId id="272" r:id="rId10"/>
    <p:sldId id="273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9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2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86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7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0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22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9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55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31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48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8834-4124-4450-9844-05F606920B04}" type="datetimeFigureOut">
              <a:rPr lang="tr-TR" smtClean="0"/>
              <a:t>07.06.2024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C15A-5FF1-41EA-9821-C41ABB8C9C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72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58262" y="3922877"/>
            <a:ext cx="627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‘Course Builder’ AI aracını nasıl kullanabilirim?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3004039" y="20661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b="1" spc="-50" dirty="0">
                <a:solidFill>
                  <a:srgbClr val="843C0C"/>
                </a:solidFill>
                <a:cs typeface="Arial"/>
              </a:rPr>
              <a:t>İSTANBUL</a:t>
            </a:r>
            <a:r>
              <a:rPr lang="tr-TR" sz="2400" b="1" spc="-145" dirty="0">
                <a:solidFill>
                  <a:srgbClr val="843C0C"/>
                </a:solidFill>
                <a:cs typeface="Arial"/>
              </a:rPr>
              <a:t> </a:t>
            </a:r>
            <a:r>
              <a:rPr lang="tr-TR" sz="2400" b="1" dirty="0">
                <a:solidFill>
                  <a:srgbClr val="843C0C"/>
                </a:solidFill>
                <a:cs typeface="Arial"/>
              </a:rPr>
              <a:t>OKAN</a:t>
            </a:r>
            <a:r>
              <a:rPr lang="tr-TR" sz="2400" b="1" spc="-130" dirty="0">
                <a:solidFill>
                  <a:srgbClr val="843C0C"/>
                </a:solidFill>
                <a:cs typeface="Arial"/>
              </a:rPr>
              <a:t> </a:t>
            </a:r>
            <a:r>
              <a:rPr lang="tr-TR" sz="2400" b="1" spc="-30" dirty="0">
                <a:solidFill>
                  <a:srgbClr val="843C0C"/>
                </a:solidFill>
                <a:cs typeface="Arial"/>
              </a:rPr>
              <a:t>ÜNİVERSİTESİ</a:t>
            </a:r>
            <a:r>
              <a:rPr lang="tr-TR" sz="2400" b="1" spc="-60" dirty="0">
                <a:solidFill>
                  <a:srgbClr val="843C0C"/>
                </a:solidFill>
                <a:cs typeface="Arial"/>
              </a:rPr>
              <a:t> </a:t>
            </a:r>
            <a:r>
              <a:rPr lang="tr-TR" sz="2400" b="1" spc="-10" dirty="0">
                <a:solidFill>
                  <a:srgbClr val="843C0C"/>
                </a:solidFill>
                <a:cs typeface="Arial"/>
              </a:rPr>
              <a:t>EĞİTMENLER </a:t>
            </a:r>
            <a:r>
              <a:rPr lang="tr-TR" sz="2400" b="1" dirty="0" smtClean="0">
                <a:solidFill>
                  <a:srgbClr val="843C0C"/>
                </a:solidFill>
                <a:cs typeface="Arial"/>
              </a:rPr>
              <a:t>İÇİN</a:t>
            </a:r>
            <a:r>
              <a:rPr lang="tr-TR" sz="2400" b="1" spc="-185" dirty="0">
                <a:solidFill>
                  <a:srgbClr val="843C0C"/>
                </a:solidFill>
                <a:cs typeface="Arial"/>
              </a:rPr>
              <a:t> </a:t>
            </a:r>
            <a:r>
              <a:rPr lang="tr-TR" sz="2400" b="1" spc="-10" dirty="0" smtClean="0">
                <a:solidFill>
                  <a:srgbClr val="843C0C"/>
                </a:solidFill>
                <a:cs typeface="Arial"/>
              </a:rPr>
              <a:t>KULLANIM</a:t>
            </a:r>
            <a:r>
              <a:rPr lang="tr-TR" sz="2400" b="1" spc="-185" dirty="0" smtClean="0">
                <a:solidFill>
                  <a:srgbClr val="843C0C"/>
                </a:solidFill>
                <a:cs typeface="Arial"/>
              </a:rPr>
              <a:t> </a:t>
            </a:r>
            <a:r>
              <a:rPr lang="tr-TR" sz="2400" b="1" spc="-10" dirty="0">
                <a:solidFill>
                  <a:srgbClr val="843C0C"/>
                </a:solidFill>
                <a:cs typeface="Arial"/>
              </a:rPr>
              <a:t>KILAVUZU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54" y="524125"/>
            <a:ext cx="2519246" cy="8866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" y="277275"/>
            <a:ext cx="1090332" cy="1082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79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44"/>
            <a:ext cx="5677797" cy="522487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392151"/>
            <a:ext cx="5948387" cy="50158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62147" y="5852161"/>
            <a:ext cx="10641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Ortalama 5 dakika içerisinde ders içeriğiniz hazırlanmış olacaktır. Sonraki adım için sol menüden ‘Sonraki’ </a:t>
            </a:r>
            <a:r>
              <a:rPr lang="tr-TR" dirty="0" smtClean="0"/>
              <a:t>seçeneğine tıklayınız</a:t>
            </a:r>
            <a:r>
              <a:rPr lang="tr-TR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71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453055"/>
            <a:ext cx="9544594" cy="437314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82954" y="5651598"/>
            <a:ext cx="9555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Size uygun öğrenim programını seçiniz. </a:t>
            </a:r>
            <a:r>
              <a:rPr lang="tr-TR" dirty="0"/>
              <a:t>Bu programdan </a:t>
            </a:r>
            <a:r>
              <a:rPr lang="tr-TR" dirty="0" smtClean="0"/>
              <a:t>içerikler önerilecektir, kursunuzu </a:t>
            </a:r>
            <a:r>
              <a:rPr lang="tr-TR" dirty="0"/>
              <a:t>başlatmayı </a:t>
            </a:r>
            <a:endParaRPr lang="tr-TR" dirty="0" smtClean="0"/>
          </a:p>
          <a:p>
            <a:r>
              <a:rPr lang="tr-TR" dirty="0" smtClean="0"/>
              <a:t>planladığınız </a:t>
            </a:r>
            <a:r>
              <a:rPr lang="tr-TR" dirty="0"/>
              <a:t>programla aynı olmalıdır</a:t>
            </a:r>
            <a:r>
              <a:rPr lang="tr-TR" dirty="0" smtClean="0"/>
              <a:t>. 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3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9269" y="5613904"/>
            <a:ext cx="1078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1F1F1F"/>
                </a:solidFill>
              </a:rPr>
              <a:t>Seçmiş olduğunuz program sonrası sizlere içerikler önerilecektir. Önerilen içeriklerden seçebilir veya ‘İçerik öner’ seçeneğine tıklayarak farklı içerikler arayabilirsiniz.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548640"/>
            <a:ext cx="6836229" cy="437170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609599"/>
            <a:ext cx="5381897" cy="4432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7" y="377821"/>
            <a:ext cx="8900160" cy="469225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36617" y="5613904"/>
            <a:ext cx="1078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1F1F1F"/>
                </a:solidFill>
              </a:rPr>
              <a:t>Önerilen içerikler ders modülünüze eklenmiştir. 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94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87789" y="5373363"/>
            <a:ext cx="874338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65" dirty="0">
                <a:cs typeface="Microsoft Sans Serif"/>
              </a:rPr>
              <a:t>Platforma</a:t>
            </a:r>
            <a:r>
              <a:rPr lang="tr-TR" spc="-130" dirty="0">
                <a:cs typeface="Times New Roman"/>
              </a:rPr>
              <a:t> </a:t>
            </a:r>
            <a:r>
              <a:rPr lang="tr-TR" spc="-130" dirty="0">
                <a:cs typeface="Times New Roman"/>
                <a:hlinkClick r:id="rId3"/>
              </a:rPr>
              <a:t>https://www.coursera.org</a:t>
            </a:r>
            <a:r>
              <a:rPr lang="tr-TR" spc="-130" dirty="0" smtClean="0">
                <a:cs typeface="Times New Roman"/>
                <a:hlinkClick r:id="rId3"/>
              </a:rPr>
              <a:t>/</a:t>
            </a:r>
            <a:r>
              <a:rPr lang="tr-TR" spc="-130" dirty="0" smtClean="0">
                <a:cs typeface="Times New Roman"/>
              </a:rPr>
              <a:t> </a:t>
            </a:r>
            <a:r>
              <a:rPr lang="tr-TR" spc="-85" dirty="0" smtClean="0">
                <a:cs typeface="Microsoft Sans Serif"/>
              </a:rPr>
              <a:t>adresinden</a:t>
            </a:r>
            <a:r>
              <a:rPr lang="tr-TR" spc="-60" dirty="0" smtClean="0">
                <a:cs typeface="Times New Roman"/>
              </a:rPr>
              <a:t> </a:t>
            </a:r>
            <a:r>
              <a:rPr lang="tr-TR" spc="-60" dirty="0">
                <a:cs typeface="Microsoft Sans Serif"/>
              </a:rPr>
              <a:t>erişim</a:t>
            </a:r>
            <a:r>
              <a:rPr lang="tr-TR" spc="-185" dirty="0">
                <a:cs typeface="Microsoft Sans Serif"/>
              </a:rPr>
              <a:t> </a:t>
            </a:r>
            <a:r>
              <a:rPr lang="tr-TR" spc="-40" dirty="0" smtClean="0">
                <a:cs typeface="Microsoft Sans Serif"/>
              </a:rPr>
              <a:t>sağlayınız.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dirty="0">
              <a:cs typeface="Microsoft Sans Serif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548772"/>
            <a:ext cx="9631680" cy="4399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65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44560" y="5375976"/>
            <a:ext cx="571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‘Özel Dersler’ ardından ‘Ders Oluştur’ seçeneğine tıklayınız.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75" y="621674"/>
            <a:ext cx="8729265" cy="4019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4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61977" y="5297599"/>
            <a:ext cx="9131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Sol panelde bulunan ‘Taslak’ oluştur seçeneğine tıklayarak karşınıza gelen ekrandan kurs adı ve </a:t>
            </a:r>
          </a:p>
          <a:p>
            <a:r>
              <a:rPr lang="tr-TR" dirty="0" smtClean="0"/>
              <a:t>kurs görüntüsünü seçiniz.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3" y="845865"/>
            <a:ext cx="5557653" cy="32302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13" y="845865"/>
            <a:ext cx="6305798" cy="323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25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22469" y="2631958"/>
            <a:ext cx="5096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Eğitmen Kursu ile Modül Yaratma </a:t>
            </a:r>
            <a:endParaRPr lang="tr-T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42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7052" y="5845420"/>
            <a:ext cx="11537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Sol menüde bulunan ‘Ders konusu, Öğrenme Hedefleri, Öğrenci kitlesi, Kurs uzunluğu ve Modül sayısı’ gibi zorunlu alanları</a:t>
            </a:r>
          </a:p>
          <a:p>
            <a:r>
              <a:rPr lang="tr-TR" dirty="0"/>
              <a:t>d</a:t>
            </a:r>
            <a:r>
              <a:rPr lang="tr-TR" dirty="0" smtClean="0"/>
              <a:t>oldurunuz. Ardından taslak oluştur seçeneğine tıklayınız.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" y="200297"/>
            <a:ext cx="10564046" cy="54293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265146"/>
            <a:ext cx="6731726" cy="5364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194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17789" y="5869312"/>
            <a:ext cx="624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Ortalama 5 dakika içerisinde ders içeriğiniz hazırlanmış olacaktır.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9" y="78643"/>
            <a:ext cx="5677797" cy="52248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6" y="357317"/>
            <a:ext cx="5948387" cy="5015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11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36683" y="2681647"/>
            <a:ext cx="1016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Eğitmen Kursu Ve </a:t>
            </a:r>
            <a:r>
              <a:rPr lang="tr-TR" sz="2800" dirty="0" err="1" smtClean="0"/>
              <a:t>Coursera</a:t>
            </a:r>
            <a:r>
              <a:rPr lang="tr-TR" sz="2800" dirty="0" smtClean="0"/>
              <a:t> Kataloğundaki Kurslar </a:t>
            </a:r>
            <a:r>
              <a:rPr lang="tr-TR" sz="2800" dirty="0"/>
              <a:t>i</a:t>
            </a:r>
            <a:r>
              <a:rPr lang="tr-TR" sz="2800" dirty="0" smtClean="0"/>
              <a:t>le Modül Yaratma </a:t>
            </a:r>
            <a:endParaRPr lang="tr-T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18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0" y="263050"/>
            <a:ext cx="9587648" cy="492751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78100" y="5531241"/>
            <a:ext cx="9932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Sol menüde bulunan ‘Ders konusu, Öğrenme Hedefleri, Öğrenci kitlesi, Kurs uzunluğu ve Modül sayısı’ gibi zorunlu </a:t>
            </a:r>
            <a:r>
              <a:rPr lang="tr-TR" dirty="0" smtClean="0"/>
              <a:t>alanları doldurunuz</a:t>
            </a:r>
            <a:r>
              <a:rPr lang="tr-TR" dirty="0"/>
              <a:t>. Ardından taslak oluştur seçeneğine tıklayınız.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525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205</Words>
  <Application>Microsoft Office PowerPoint</Application>
  <PresentationFormat>Geniş ekran</PresentationFormat>
  <Paragraphs>17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Microsoft Sans Serif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Nisa Küçük;Ceylan Koca</dc:creator>
  <cp:lastModifiedBy>Kübra Arslan</cp:lastModifiedBy>
  <cp:revision>32</cp:revision>
  <dcterms:created xsi:type="dcterms:W3CDTF">2024-01-29T13:39:58Z</dcterms:created>
  <dcterms:modified xsi:type="dcterms:W3CDTF">2024-06-07T08:14:38Z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F812BBBD-9DBB-4B5B-9958-0BA73BD0A5AB</vt:lpwstr>
  </property>
  <property fmtid="{D5CDD505-2E9C-101B-9397-08002B2CF9AE}" pid="3" name="ArticulatePath">
    <vt:lpwstr>O'Learn izinleri yönetme</vt:lpwstr>
  </property>
</Properties>
</file>